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83" r:id="rId5"/>
    <p:sldId id="281" r:id="rId6"/>
    <p:sldId id="282" r:id="rId7"/>
    <p:sldId id="275" r:id="rId8"/>
    <p:sldId id="276" r:id="rId9"/>
    <p:sldId id="277" r:id="rId10"/>
    <p:sldId id="278" r:id="rId11"/>
    <p:sldId id="279" r:id="rId12"/>
    <p:sldId id="280" r:id="rId13"/>
    <p:sldId id="274" r:id="rId14"/>
    <p:sldId id="263" r:id="rId15"/>
    <p:sldId id="264" r:id="rId16"/>
    <p:sldId id="265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5"/>
    <p:restoredTop sz="94687"/>
  </p:normalViewPr>
  <p:slideViewPr>
    <p:cSldViewPr snapToGrid="0" snapToObjects="1">
      <p:cViewPr varScale="1">
        <p:scale>
          <a:sx n="83" d="100"/>
          <a:sy n="83" d="100"/>
        </p:scale>
        <p:origin x="65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6EC48-5532-0D45-A7D7-F4DA55501678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C8091-477D-C144-B8D5-2C67FF660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C8091-477D-C144-B8D5-2C67FF660C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EAD7-F611-8345-83B1-C5D244F72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BAC15-D3BD-7347-85A9-7D079F49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D0AB3-A759-FB47-A43D-7A5A7897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96D5-5A66-D349-8D60-C481A80E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B7CA1-FBAA-434A-9348-309D8675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6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7DC1-EAC1-294A-BE1F-51DABD8A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FCB8F-35C5-FA45-96F0-E2B649CFC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FAF8-89A8-9D40-AFC2-5EA41735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E8A8D-A537-5849-B1A3-EA5FC556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2F58-38A5-8844-97FC-30DC3F45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FAF4D-3EA7-8244-A1EC-8E967AE24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71DBB-7DC4-3343-BF56-9ACEC9B37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8E87-48C6-134E-A4A9-544027CC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65AB-3B29-4949-AEFB-84D94D75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FD0F-F558-9443-80D6-E4BFCF79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2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2101-5347-F748-A33B-40B6C8DE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A64B-56D6-AA41-830F-357BA73A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7E62-7DAC-F049-8707-7D684C98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BBD62-753F-014E-BB12-FF860C3C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6B9A0-B4BE-244E-A3CE-19C8BE83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7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F06B-B0B3-5B43-A7B6-EB6A6955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E0609-164B-4741-8F1A-B46949261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24A3C-BA1F-F343-9D1D-071B524D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4D17-E8A4-BF4F-84CB-0870F2C8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1F3-A7EA-D54F-84C3-A56B30D6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1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A12C-24A1-5740-9B64-4AF2AB25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F40A-CD06-7B40-98D3-A3C671B60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77EFC-EED0-944A-B348-97BDCFDBD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E9874-00CC-5045-B502-D9B1EB60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1D0D2-D2FB-9E4F-84ED-1F764D0E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F4948-887F-A043-923F-1D25DF29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28A2-104F-944E-ABD5-B833CAF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810E3-A1E9-5B49-A483-FE620F650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434E0-B94D-BB4B-AFCF-4EE4DDDE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402CE-7613-E344-8409-16A593F2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8B475-D330-154C-8B11-7262DAD46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AB50E-2F7D-864C-BF39-81CFA160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B1AF8-C166-A041-A6AC-4AB935C7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367E1-705E-5848-9C41-5468E47F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7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FDD5-5C29-9540-B641-A53CC988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7533B-7F53-EC4F-8F34-DC1FDF12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95D77-1376-C74A-8A67-2693A90A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699C1-7AA7-514C-A8CB-5896F500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5B2BB-1321-FD41-A32C-CC3999A8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81381-C93C-4849-88E6-2CBB5DC3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06B5A-35A5-0D4A-945D-4F6CA4A3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40C6-ED18-FD44-800F-194A01B2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0B28E-F6D6-F645-AC2D-97E3BA8EE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3A344-F15C-BC45-ADE7-4E1EC4992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380F-2C73-0447-BE47-A0DEC4D1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C464A-EE35-544F-A0A4-CDE2791B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6D923-6C44-374D-A91F-6CC7E203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970C-F769-E044-A80C-8507E76C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B67F9-1C49-1E48-9310-27033CAA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7F16F-AC7F-5145-AE0B-EBE47932E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B449B-BCBA-5949-9A24-9CFA9F1E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60B3A-D1BB-CB45-95A1-15548E0B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F45C0-53C0-854C-8442-4575758C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4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E5215-699C-AB4B-9AE4-746C264E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EDD19-A112-844A-95DF-4857ED797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9C9B-A91C-584F-8284-3C15EE163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79794-4578-1C42-8EE0-5FCCBA3FDC7A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3E4C1-6B98-5742-952F-3CAF61FF5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91BF6-9EFB-F141-9275-FB5D43A19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4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9D6B-2887-524B-8B29-6E9764A1A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200" smtClean="0"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Capstone Showcase: </a:t>
            </a:r>
            <a:r>
              <a:rPr lang="en" sz="5200" dirty="0">
                <a:latin typeface="Arial" panose="020B0604020202020204" pitchFamily="34" charset="0"/>
                <a:cs typeface="Arial" panose="020B0604020202020204" pitchFamily="34" charset="0"/>
              </a:rPr>
              <a:t>QVX Nodes in KNIME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2ED4F-5812-E343-85CF-352F799F2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r>
              <a:rPr lang="en-US" sz="2800" b="1" dirty="0"/>
              <a:t>Sponsor: Prabhat Vaish </a:t>
            </a:r>
            <a:r>
              <a:rPr lang="en-US" sz="2800" b="1"/>
              <a:t>and </a:t>
            </a:r>
            <a:r>
              <a:rPr lang="en-US" sz="2800" b="1" smtClean="0"/>
              <a:t>Analytiq (</a:t>
            </a:r>
            <a:r>
              <a:rPr lang="en-US" sz="2800" b="1" dirty="0"/>
              <a:t>Vidya)</a:t>
            </a:r>
          </a:p>
          <a:p>
            <a:pPr lvl="0">
              <a:spcBef>
                <a:spcPts val="0"/>
              </a:spcBef>
            </a:pPr>
            <a:r>
              <a:rPr lang="en-US" sz="2800" dirty="0"/>
              <a:t>Project Manager: Monica Sangam</a:t>
            </a:r>
          </a:p>
          <a:p>
            <a:pPr lvl="0">
              <a:spcBef>
                <a:spcPts val="0"/>
              </a:spcBef>
            </a:pPr>
            <a:r>
              <a:rPr lang="en-US" sz="2800" dirty="0"/>
              <a:t>Team Member: Matthew Belanger</a:t>
            </a:r>
          </a:p>
        </p:txBody>
      </p:sp>
    </p:spTree>
    <p:extLst>
      <p:ext uri="{BB962C8B-B14F-4D97-AF65-F5344CB8AC3E}">
        <p14:creationId xmlns:p14="http://schemas.microsoft.com/office/powerpoint/2010/main" val="172684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DC7F-DF44-9F43-A7A1-E8001326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40;p26">
            <a:extLst>
              <a:ext uri="{FF2B5EF4-FFF2-40B4-BE49-F238E27FC236}">
                <a16:creationId xmlns:a16="http://schemas.microsoft.com/office/drawing/2014/main" id="{11B8134D-67ED-4142-A861-3432866B467D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99" y="1828800"/>
            <a:ext cx="10515599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96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6BE1-B844-6045-8021-5C8DDACB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46;p27">
            <a:extLst>
              <a:ext uri="{FF2B5EF4-FFF2-40B4-BE49-F238E27FC236}">
                <a16:creationId xmlns:a16="http://schemas.microsoft.com/office/drawing/2014/main" id="{11EA8F03-6FC6-9D4B-956D-7138BD8556E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9315450" cy="452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90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E179-9D9F-A344-8A76-77216D56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53;p28">
            <a:extLst>
              <a:ext uri="{FF2B5EF4-FFF2-40B4-BE49-F238E27FC236}">
                <a16:creationId xmlns:a16="http://schemas.microsoft.com/office/drawing/2014/main" id="{07A03BC1-DDDF-7D4F-9AE2-CBC6DC3C512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99" y="1747837"/>
            <a:ext cx="4833939" cy="474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2;p28">
            <a:extLst>
              <a:ext uri="{FF2B5EF4-FFF2-40B4-BE49-F238E27FC236}">
                <a16:creationId xmlns:a16="http://schemas.microsoft.com/office/drawing/2014/main" id="{A93EA04D-4AF2-A045-9301-BE9E62985B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747837"/>
            <a:ext cx="5287375" cy="4745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95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1810-193C-EC49-84A4-8B1F5CFC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</a:t>
            </a:r>
            <a:r>
              <a:rPr lang="en-US" smtClean="0"/>
              <a:t>QVX Reader Demo</a:t>
            </a:r>
            <a:endParaRPr lang="en-US" dirty="0"/>
          </a:p>
        </p:txBody>
      </p:sp>
      <p:pic>
        <p:nvPicPr>
          <p:cNvPr id="4" name="Screen Recording 19.mov">
            <a:hlinkClick r:id="" action="ppaction://media"/>
            <a:extLst>
              <a:ext uri="{FF2B5EF4-FFF2-40B4-BE49-F238E27FC236}">
                <a16:creationId xmlns:a16="http://schemas.microsoft.com/office/drawing/2014/main" id="{B06F0D2A-1690-EA40-A11D-764F139A1A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482811"/>
            <a:ext cx="10703010" cy="4694152"/>
          </a:xfrm>
        </p:spPr>
      </p:pic>
    </p:spTree>
    <p:extLst>
      <p:ext uri="{BB962C8B-B14F-4D97-AF65-F5344CB8AC3E}">
        <p14:creationId xmlns:p14="http://schemas.microsoft.com/office/powerpoint/2010/main" val="317169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E3C3-786A-5742-B8D4-CA4A8349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</a:t>
            </a:r>
            <a:r>
              <a:rPr lang="en-US" dirty="0"/>
              <a:t>Breakdown Schedule or Scrum Meeting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E99F0E-7D09-884C-9EAD-34D21EFF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983" y="1690688"/>
            <a:ext cx="10933321" cy="4574188"/>
          </a:xfrm>
        </p:spPr>
      </p:pic>
    </p:spTree>
    <p:extLst>
      <p:ext uri="{BB962C8B-B14F-4D97-AF65-F5344CB8AC3E}">
        <p14:creationId xmlns:p14="http://schemas.microsoft.com/office/powerpoint/2010/main" val="3797841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999C-5D8B-B644-9E89-65E40034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Risk </a:t>
            </a:r>
            <a:r>
              <a:rPr lang="en-US" dirty="0"/>
              <a:t>Management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8B4867-6B58-0843-9204-E5D609FB2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55702"/>
            <a:ext cx="10472597" cy="4273636"/>
          </a:xfrm>
        </p:spPr>
      </p:pic>
    </p:spTree>
    <p:extLst>
      <p:ext uri="{BB962C8B-B14F-4D97-AF65-F5344CB8AC3E}">
        <p14:creationId xmlns:p14="http://schemas.microsoft.com/office/powerpoint/2010/main" val="3816365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F97E-02F6-1847-B1EB-7BBF9C3A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Stakeholders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9263-BB90-DF43-A876-182E272B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NJIT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KNIME users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Qlik Tech and Qlik Sense</a:t>
            </a:r>
          </a:p>
        </p:txBody>
      </p:sp>
    </p:spTree>
    <p:extLst>
      <p:ext uri="{BB962C8B-B14F-4D97-AF65-F5344CB8AC3E}">
        <p14:creationId xmlns:p14="http://schemas.microsoft.com/office/powerpoint/2010/main" val="324458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AD80-1052-D74A-965A-D7555216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Ability </a:t>
            </a:r>
            <a:r>
              <a:rPr lang="en-US" dirty="0"/>
              <a:t>to validate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A46A-5983-2C4D-B463-C0E8ADF4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We consistently met each other by having follow up meetings to discuss how we can improve on the program each week through two different types of social media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Skype for Business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GroupMe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Zoom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Able to assign each other a duty or responsibility to complete a certain task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Evaluate each other progress on their work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Clarify any issues or problems we faced while developing our program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Meet with the professor every two weeks to show our progress and update the professor with what we have completed in the project so far</a:t>
            </a:r>
          </a:p>
        </p:txBody>
      </p:sp>
    </p:spTree>
    <p:extLst>
      <p:ext uri="{BB962C8B-B14F-4D97-AF65-F5344CB8AC3E}">
        <p14:creationId xmlns:p14="http://schemas.microsoft.com/office/powerpoint/2010/main" val="1725056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73A6-DFC1-614D-A9D2-C76F0D6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9899-8F19-D948-A59F-250BCC90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 prototypes</a:t>
            </a:r>
          </a:p>
          <a:p>
            <a:r>
              <a:rPr lang="en-US" dirty="0"/>
              <a:t>Add all the configuration options to read and write to different QVX files </a:t>
            </a:r>
            <a:r>
              <a:rPr lang="en-US"/>
              <a:t>in </a:t>
            </a:r>
            <a:r>
              <a:rPr lang="en-US"/>
              <a:t>QlikView </a:t>
            </a:r>
            <a:r>
              <a:rPr lang="en-US"/>
              <a:t>and </a:t>
            </a:r>
            <a:r>
              <a:rPr lang="en-US" smtClean="0"/>
              <a:t>QlikSense</a:t>
            </a:r>
            <a:endParaRPr lang="en-US" dirty="0"/>
          </a:p>
          <a:p>
            <a:r>
              <a:rPr lang="en-US" dirty="0"/>
              <a:t>Implement an Knime Node plugin </a:t>
            </a:r>
            <a:r>
              <a:rPr lang="en-US"/>
              <a:t>on </a:t>
            </a:r>
            <a:r>
              <a:rPr lang="en-US" smtClean="0"/>
              <a:t>Java (</a:t>
            </a:r>
            <a:r>
              <a:rPr lang="en-US" dirty="0"/>
              <a:t>Eclipse framework)</a:t>
            </a:r>
          </a:p>
        </p:txBody>
      </p:sp>
    </p:spTree>
    <p:extLst>
      <p:ext uri="{BB962C8B-B14F-4D97-AF65-F5344CB8AC3E}">
        <p14:creationId xmlns:p14="http://schemas.microsoft.com/office/powerpoint/2010/main" val="300104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7B67-D5D8-D34F-822B-64199EB4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</a:t>
            </a:r>
            <a:r>
              <a:rPr lang="en-US" dirty="0"/>
              <a:t>and QLIKVIEW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11D2-4F4A-B84D-9ECC-8D940F5C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KNIME is an open source data analytics, reporting and integration platform.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KNIME can uses adapters to load data from different source types like Big Data, Oracle, MySQL, MS-SQL. Excel, CSV.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1600"/>
              </a:spcBef>
            </a:pPr>
            <a:r>
              <a:rPr lang="en-US" dirty="0" err="1"/>
              <a:t>QlikView</a:t>
            </a:r>
            <a:r>
              <a:rPr lang="en-US" dirty="0"/>
              <a:t>/</a:t>
            </a:r>
            <a:r>
              <a:rPr lang="en-US" dirty="0" err="1"/>
              <a:t>QlikSense</a:t>
            </a:r>
            <a:r>
              <a:rPr lang="en-US" dirty="0"/>
              <a:t> is a data analytics platform which uses a proprietary data format (QVD) and also support a data exchange format (QVX).</a:t>
            </a:r>
          </a:p>
          <a:p>
            <a:pPr>
              <a:spcBef>
                <a:spcPts val="1600"/>
              </a:spcBef>
            </a:pPr>
            <a:endParaRPr lang="en-US" dirty="0"/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Project Goal is to design and implement a KNIME QVX file adapter/node.</a:t>
            </a:r>
          </a:p>
        </p:txBody>
      </p:sp>
    </p:spTree>
    <p:extLst>
      <p:ext uri="{BB962C8B-B14F-4D97-AF65-F5344CB8AC3E}">
        <p14:creationId xmlns:p14="http://schemas.microsoft.com/office/powerpoint/2010/main" val="161132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9B26-9061-C843-B89A-352334CE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</a:t>
            </a:r>
            <a:r>
              <a:rPr lang="en-US" dirty="0"/>
              <a:t>QVX Node Scope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D845-1557-D147-965A-4DBA86DAE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QVX Reader KNIME Node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Reads QVX file and transforms into KNIME node data at the output port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QVX Writer KNIME Node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Input port accepts a KNIME node data table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Use the KNIME node data table to generate a QVX file</a:t>
            </a:r>
          </a:p>
        </p:txBody>
      </p:sp>
    </p:spTree>
    <p:extLst>
      <p:ext uri="{BB962C8B-B14F-4D97-AF65-F5344CB8AC3E}">
        <p14:creationId xmlns:p14="http://schemas.microsoft.com/office/powerpoint/2010/main" val="303849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74DC-348F-6140-9C43-C7C144BC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QVX </a:t>
            </a:r>
            <a:r>
              <a:rPr lang="en-US" dirty="0"/>
              <a:t>File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0330D-4827-5243-A84E-A19738BA7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36085"/>
            <a:ext cx="10515599" cy="5019472"/>
          </a:xfrm>
        </p:spPr>
      </p:pic>
    </p:spTree>
    <p:extLst>
      <p:ext uri="{BB962C8B-B14F-4D97-AF65-F5344CB8AC3E}">
        <p14:creationId xmlns:p14="http://schemas.microsoft.com/office/powerpoint/2010/main" val="305334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BE8F-37DC-8D4F-BC57-11C6DF14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</a:t>
            </a:r>
            <a:r>
              <a:rPr lang="en-US" dirty="0"/>
              <a:t>Strategy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EC5D6-0881-E646-A759-86249C54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/>
              <a:t>Node development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In Eclipse, install KNIME plug-in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New Node Wizard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Modify node to include basic configuration options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Add more advanced configuration options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Write code that convert data tables to QVX form and vice versa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Use JAXB library to encode/decode XML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The XSD specifies the XML format of the data portion of the QVX file</a:t>
            </a:r>
          </a:p>
        </p:txBody>
      </p:sp>
    </p:spTree>
    <p:extLst>
      <p:ext uri="{BB962C8B-B14F-4D97-AF65-F5344CB8AC3E}">
        <p14:creationId xmlns:p14="http://schemas.microsoft.com/office/powerpoint/2010/main" val="419301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D42B-E7BC-E84A-8810-FCC8F75C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Project </a:t>
            </a:r>
            <a:r>
              <a:rPr lang="en" dirty="0"/>
              <a:t>Strategy and Class Diagrams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74356-44B5-DA41-AA8E-C7E8AAA8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 </a:t>
            </a:r>
          </a:p>
        </p:txBody>
      </p:sp>
      <p:pic>
        <p:nvPicPr>
          <p:cNvPr id="4" name="Google Shape;91;p14" descr="Screen Shot 2019-04-18 at 12.40.21 PM.png">
            <a:extLst>
              <a:ext uri="{FF2B5EF4-FFF2-40B4-BE49-F238E27FC236}">
                <a16:creationId xmlns:a16="http://schemas.microsoft.com/office/drawing/2014/main" id="{5E3D1ADC-0DBE-C147-A9BC-A023E3F040C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07" t="7961" r="27801" b="19842"/>
          <a:stretch/>
        </p:blipFill>
        <p:spPr>
          <a:xfrm>
            <a:off x="614361" y="1690688"/>
            <a:ext cx="10739439" cy="495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62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5411-83FA-4C44-8AF7-660D6E84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</a:t>
            </a:r>
            <a:r>
              <a:rPr lang="en-US" dirty="0"/>
              <a:t>for QVX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5B159-4B38-FD4D-A7A8-BC6091116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Including testing by outputting the data into a KNIME data table, and verifying the data is what we expect it to be.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2" y="3019151"/>
            <a:ext cx="9715072" cy="22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A92C-0B5B-DE49-BEE6-CD8971B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Reader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68C450-620E-A34E-8BE3-5AEF9F7F2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12315"/>
            <a:ext cx="10881983" cy="49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0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90F8-B1FD-5442-85E9-385CB0EA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Reader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F4771-EE14-7E4F-BCD2-70F96E8A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99" y="1547813"/>
            <a:ext cx="6106864" cy="481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AF9C7-4C07-1A47-B3FC-DDD5F901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547813"/>
            <a:ext cx="55816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1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413</Words>
  <Application>Microsoft Office PowerPoint</Application>
  <PresentationFormat>Widescreen</PresentationFormat>
  <Paragraphs>64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Final Capstone Showcase: QVX Nodes in KNIME</vt:lpstr>
      <vt:lpstr>KNIME and QLIKVIEW Overview</vt:lpstr>
      <vt:lpstr>KNIME QVX Node Scope and Requirements</vt:lpstr>
      <vt:lpstr>QVX File Format</vt:lpstr>
      <vt:lpstr>Project Strategy Details</vt:lpstr>
      <vt:lpstr>Project Strategy and Class Diagrams</vt:lpstr>
      <vt:lpstr>Diagram for QVX Reader</vt:lpstr>
      <vt:lpstr>Prototypes for QVX Reader</vt:lpstr>
      <vt:lpstr>Prototypes for QVX Reader</vt:lpstr>
      <vt:lpstr>Diagram for QVX Writer</vt:lpstr>
      <vt:lpstr>Prototypes for QVX Writer</vt:lpstr>
      <vt:lpstr>Prototypes for QVX Writer</vt:lpstr>
      <vt:lpstr>KNIME QVX Reader Demo</vt:lpstr>
      <vt:lpstr>Work Breakdown Schedule or Scrum Meeting</vt:lpstr>
      <vt:lpstr>Risk Management</vt:lpstr>
      <vt:lpstr>Stakeholders</vt:lpstr>
      <vt:lpstr>Ability to validate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 Showcase: QVX Nodes in KNIME</dc:title>
  <dc:creator>Microsoft Office User</dc:creator>
  <cp:lastModifiedBy>Matt</cp:lastModifiedBy>
  <cp:revision>32</cp:revision>
  <dcterms:created xsi:type="dcterms:W3CDTF">2019-04-14T16:53:24Z</dcterms:created>
  <dcterms:modified xsi:type="dcterms:W3CDTF">2019-05-03T00:18:02Z</dcterms:modified>
</cp:coreProperties>
</file>